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562" autoAdjust="0"/>
  </p:normalViewPr>
  <p:slideViewPr>
    <p:cSldViewPr>
      <p:cViewPr varScale="1">
        <p:scale>
          <a:sx n="124" d="100"/>
          <a:sy n="124" d="100"/>
        </p:scale>
        <p:origin x="-68" y="-162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microsoft.com/office/2015/10/relationships/revisionInfo" Target="revisionInfo.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2018/1/29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2018/1/29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2018/1/29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2018/1/29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2018/1/29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3.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26.emf"/><Relationship Id="rId4" Type="http://schemas.openxmlformats.org/officeDocument/2006/relationships/package" Target="../embeddings/Microsoft_PowerPoint_Slide1.sldx"/></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0.png"/><Relationship Id="rId5" Type="http://schemas.openxmlformats.org/officeDocument/2006/relationships/image" Target="../media/image69.emf"/><Relationship Id="rId4" Type="http://schemas.openxmlformats.org/officeDocument/2006/relationships/package" Target="../embeddings/Microsoft_Visio___333333333333322222222222222222222222222222222222222222222222222222222222222222222222222222222222222.vsdx"/></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78"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smtClean="0">
                <a:solidFill>
                  <a:srgbClr val="FF0000"/>
                </a:solidFill>
              </a:rPr>
              <a:t>Raster</a:t>
            </a:r>
            <a:r>
              <a:rPr kumimoji="1" lang="en-US" altLang="ja-JP" dirty="0" smtClean="0">
                <a:solidFill>
                  <a:srgbClr val="FF0000"/>
                </a:solidFill>
              </a:rPr>
              <a:t> </a:t>
            </a:r>
            <a:r>
              <a:rPr kumimoji="1" lang="en-US" altLang="ja-JP" dirty="0" smtClean="0"/>
              <a:t>graphics (bitmap, pixel image, etc.) vs. </a:t>
            </a:r>
            <a:r>
              <a:rPr kumimoji="1" lang="en-US" altLang="ja-JP" b="1" dirty="0" smtClean="0">
                <a:solidFill>
                  <a:srgbClr val="FF0000"/>
                </a:solidFill>
              </a:rPr>
              <a:t>Vector</a:t>
            </a:r>
            <a:r>
              <a:rPr kumimoji="1" lang="en-US" altLang="ja-JP" dirty="0" smtClean="0">
                <a:solidFill>
                  <a:srgbClr val="FF0000"/>
                </a:solidFill>
              </a:rPr>
              <a:t> </a:t>
            </a:r>
            <a:r>
              <a:rPr kumimoji="1" lang="en-US" altLang="ja-JP" dirty="0" smtClean="0"/>
              <a:t>graphics</a:t>
            </a:r>
          </a:p>
          <a:p>
            <a:pPr marL="285750" indent="-285750">
              <a:buFont typeface="Arial" panose="020B0604020202020204" pitchFamily="34" charset="0"/>
              <a:buChar char="•"/>
            </a:pPr>
            <a:r>
              <a:rPr kumimoji="1" lang="zh-CN" altLang="en-US" dirty="0" smtClean="0"/>
              <a:t>像素图，向量图</a:t>
            </a:r>
            <a:endParaRPr kumimoji="1" lang="en-US" altLang="zh-CN" dirty="0" smtClean="0"/>
          </a:p>
          <a:p>
            <a:pPr marL="285750" indent="-285750">
              <a:buFont typeface="Arial" panose="020B0604020202020204" pitchFamily="34" charset="0"/>
              <a:buChar char="•"/>
            </a:pPr>
            <a:r>
              <a:rPr kumimoji="1" lang="zh-CN" altLang="en-US" dirty="0" smtClean="0"/>
              <a:t>像素图就是放大会失真的图，原因是其保存方式是按</a:t>
            </a:r>
            <a:r>
              <a:rPr kumimoji="1" lang="en-US" altLang="zh-CN" dirty="0" smtClean="0"/>
              <a:t>pixel</a:t>
            </a:r>
            <a:r>
              <a:rPr lang="zh-CN" altLang="en-US" dirty="0" smtClean="0"/>
              <a:t>保存的</a:t>
            </a:r>
            <a:endParaRPr lang="en-US" altLang="zh-CN" dirty="0" smtClean="0"/>
          </a:p>
          <a:p>
            <a:pPr marL="285750" indent="-285750">
              <a:buFont typeface="Arial" panose="020B0604020202020204" pitchFamily="34" charset="0"/>
              <a:buChar char="•"/>
            </a:pPr>
            <a:r>
              <a:rPr kumimoji="1" lang="zh-CN" altLang="en-US" dirty="0" smtClean="0"/>
              <a:t>向量图的保存方式是按</a:t>
            </a:r>
            <a:r>
              <a:rPr kumimoji="1" lang="en-US" altLang="zh-CN" dirty="0" smtClean="0"/>
              <a:t>mathematical </a:t>
            </a:r>
            <a:r>
              <a:rPr lang="en-US" altLang="zh-CN" dirty="0" smtClean="0"/>
              <a:t>formulas</a:t>
            </a:r>
            <a:r>
              <a:rPr lang="zh-CN" altLang="en-US" dirty="0" smtClean="0"/>
              <a:t>保存的（</a:t>
            </a:r>
            <a:r>
              <a:rPr lang="en-US" altLang="zh-CN" dirty="0" smtClean="0"/>
              <a:t>adobe illustrator</a:t>
            </a:r>
            <a:r>
              <a:rPr lang="zh-CN" altLang="en-US" dirty="0" smtClean="0"/>
              <a:t>可以生成这个）</a:t>
            </a:r>
            <a:endParaRPr lang="en-US" altLang="zh-CN" dirty="0" smtClean="0"/>
          </a:p>
          <a:p>
            <a:pPr marL="285750" indent="-285750">
              <a:buFont typeface="Arial" panose="020B0604020202020204" pitchFamily="34" charset="0"/>
              <a:buChar char="•"/>
            </a:pPr>
            <a:r>
              <a:rPr kumimoji="1" lang="en-US" altLang="zh-CN" dirty="0" smtClean="0"/>
              <a:t>Bitmap</a:t>
            </a:r>
            <a:r>
              <a:rPr kumimoji="1" lang="zh-CN" altLang="en-US" dirty="0" smtClean="0"/>
              <a:t>比</a:t>
            </a:r>
            <a:r>
              <a:rPr kumimoji="1" lang="en-US" altLang="zh-CN" dirty="0" smtClean="0"/>
              <a:t>vector</a:t>
            </a:r>
            <a:r>
              <a:rPr kumimoji="1" lang="zh-CN" altLang="en-US" dirty="0" smtClean="0"/>
              <a:t>的图流行是因为以前的</a:t>
            </a:r>
            <a:r>
              <a:rPr lang="en-US" altLang="zh-CN" dirty="0" smtClean="0"/>
              <a:t>browser</a:t>
            </a:r>
            <a:r>
              <a:rPr lang="zh-CN" altLang="en-US" dirty="0" smtClean="0"/>
              <a:t>对</a:t>
            </a:r>
            <a:r>
              <a:rPr lang="en-US" altLang="zh-CN" dirty="0" smtClean="0"/>
              <a:t>bitmap</a:t>
            </a:r>
            <a:r>
              <a:rPr lang="zh-CN" altLang="en-US" dirty="0" smtClean="0"/>
              <a:t>的支持好</a:t>
            </a:r>
            <a:endParaRPr lang="en-US" altLang="zh-CN" dirty="0" smtClean="0"/>
          </a:p>
          <a:p>
            <a:pPr marL="285750" indent="-285750">
              <a:buFont typeface="Arial" panose="020B0604020202020204" pitchFamily="34" charset="0"/>
              <a:buChar char="•"/>
            </a:pPr>
            <a:r>
              <a:rPr kumimoji="1" lang="en-US" altLang="zh-CN" dirty="0" err="1" smtClean="0"/>
              <a:t>Png</a:t>
            </a:r>
            <a:r>
              <a:rPr kumimoji="1" lang="zh-CN" altLang="en-US" dirty="0" smtClean="0"/>
              <a:t>，</a:t>
            </a:r>
            <a:r>
              <a:rPr lang="en-US" altLang="zh-CN" dirty="0" smtClean="0"/>
              <a:t>jpeg</a:t>
            </a:r>
            <a:r>
              <a:rPr lang="zh-CN" altLang="en-US" dirty="0" smtClean="0"/>
              <a:t>和</a:t>
            </a:r>
            <a:r>
              <a:rPr lang="en-US" altLang="zh-CN" dirty="0" smtClean="0"/>
              <a:t>gif</a:t>
            </a:r>
            <a:r>
              <a:rPr lang="zh-CN" altLang="en-US" dirty="0" smtClean="0"/>
              <a:t>是</a:t>
            </a:r>
            <a:r>
              <a:rPr lang="en-US" altLang="zh-CN" dirty="0" smtClean="0"/>
              <a:t>bitmap format</a:t>
            </a:r>
            <a:r>
              <a:rPr lang="zh-CN" altLang="en-US" dirty="0" smtClean="0"/>
              <a:t>的，</a:t>
            </a:r>
            <a:r>
              <a:rPr lang="en-US" altLang="zh-CN" dirty="0" smtClean="0"/>
              <a:t>vector</a:t>
            </a:r>
            <a:r>
              <a:rPr lang="zh-CN" altLang="en-US" dirty="0" smtClean="0"/>
              <a:t>图的扩展名是</a:t>
            </a:r>
            <a:r>
              <a:rPr lang="en-US" altLang="zh-CN" dirty="0" err="1" smtClean="0"/>
              <a:t>svg</a:t>
            </a:r>
            <a:endParaRPr lang="en-US" altLang="zh-CN" dirty="0" smtClean="0"/>
          </a:p>
          <a:p>
            <a:pPr marL="285750" indent="-285750">
              <a:buFont typeface="Arial" panose="020B0604020202020204" pitchFamily="34" charset="0"/>
              <a:buChar char="•"/>
            </a:pPr>
            <a:r>
              <a:rPr kumimoji="1" lang="zh-CN" altLang="en-US" dirty="0" smtClean="0"/>
              <a:t>由于</a:t>
            </a:r>
            <a:r>
              <a:rPr lang="zh-CN" altLang="en-US" dirty="0"/>
              <a:t>某种</a:t>
            </a:r>
            <a:r>
              <a:rPr lang="zh-CN" altLang="en-US" dirty="0" smtClean="0"/>
              <a:t>原因，</a:t>
            </a:r>
            <a:r>
              <a:rPr kumimoji="1" lang="en-US" altLang="zh-CN" dirty="0" smtClean="0"/>
              <a:t>Vector</a:t>
            </a:r>
            <a:r>
              <a:rPr kumimoji="1" lang="zh-CN" altLang="en-US" smtClean="0"/>
              <a:t>图无法表示很多种颜色</a:t>
            </a:r>
            <a:endParaRPr kumimoji="1" lang="en-US" altLang="zh-CN" dirty="0" smtClean="0"/>
          </a:p>
        </p:txBody>
      </p:sp>
    </p:spTree>
    <p:extLst>
      <p:ext uri="{BB962C8B-B14F-4D97-AF65-F5344CB8AC3E}">
        <p14:creationId xmlns:p14="http://schemas.microsoft.com/office/powerpoint/2010/main" val="3117440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943"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74"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10629</TotalTime>
  <Words>17987</Words>
  <Application>Microsoft Office PowerPoint</Application>
  <PresentationFormat>画面に合わせる (4:3)</PresentationFormat>
  <Paragraphs>1788</Paragraphs>
  <Slides>117</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117</vt:i4>
      </vt:variant>
    </vt:vector>
  </HeadingPairs>
  <TitlesOfParts>
    <vt:vector size="121" baseType="lpstr">
      <vt:lpstr>Office テーマ</vt:lpstr>
      <vt:lpstr>スライド</vt:lpstr>
      <vt:lpstr>Acrobat Document</vt:lpstr>
      <vt:lpstr>Visio.Drawing.15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1076</cp:revision>
  <dcterms:created xsi:type="dcterms:W3CDTF">2016-01-14T23:49:10Z</dcterms:created>
  <dcterms:modified xsi:type="dcterms:W3CDTF">2018-01-29T09:07:04Z</dcterms:modified>
</cp:coreProperties>
</file>